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159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0919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256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274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26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2173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712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039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75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189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31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336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9421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0066CC"/>
                </a:solidFill>
                <a:latin typeface="Calibri Light"/>
              </a:defRPr>
            </a:pPr>
            <a:r>
              <a:t>S1 – Mijn Sterktekaart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200"/>
            </a:pPr>
            <a:r>
              <a:t>🎯 Leerdoel: Ontdek je sterke kanten en hoe anderen jou zien.</a:t>
            </a:r>
          </a:p>
          <a:p>
            <a:pPr>
              <a:spcAft>
                <a:spcPts val="1000"/>
              </a:spcAft>
              <a:defRPr sz="2000"/>
            </a:pPr>
            <a:r>
              <a:t>• Denk na over jezelf: waar ben jij goed in?</a:t>
            </a:r>
          </a:p>
          <a:p>
            <a:pPr>
              <a:spcAft>
                <a:spcPts val="1000"/>
              </a:spcAft>
              <a:defRPr sz="2000"/>
            </a:pPr>
            <a:r>
              <a:t>• Vraag feedback van twee mensen.</a:t>
            </a:r>
          </a:p>
          <a:p>
            <a:pPr>
              <a:spcAft>
                <a:spcPts val="1000"/>
              </a:spcAft>
              <a:defRPr sz="2000"/>
            </a:pPr>
            <a:r>
              <a:t>• Kies drie kwaliteiten die het best bij jou passen.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0066CC"/>
                </a:solidFill>
                <a:latin typeface="Calibri Light"/>
              </a:defRPr>
            </a:pPr>
            <a:r>
              <a:t>S5 – Mijn Netwerkkaart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000"/>
            </a:pPr>
            <a:r>
              <a:t>📸 Wat moet er in je portfolio?</a:t>
            </a:r>
            <a:br/>
            <a:r>
              <a:t>Netwerkkaart op één A4 (digitaal of op papier).</a:t>
            </a:r>
          </a:p>
          <a:p>
            <a:pPr>
              <a:spcAft>
                <a:spcPts val="1000"/>
              </a:spcAft>
              <a:defRPr sz="2000"/>
            </a:pPr>
            <a:r>
              <a:t>💬 Reflectievragen:</a:t>
            </a:r>
          </a:p>
          <a:p>
            <a:pPr>
              <a:spcAft>
                <a:spcPts val="800"/>
              </a:spcAft>
              <a:defRPr sz="2000"/>
            </a:pPr>
            <a:r>
              <a:t>• Wie helpt jou nu al verder?</a:t>
            </a:r>
          </a:p>
          <a:p>
            <a:pPr>
              <a:spcAft>
                <a:spcPts val="800"/>
              </a:spcAft>
              <a:defRPr sz="2000"/>
            </a:pPr>
            <a:r>
              <a:t>• Wie zou jij nog willen leren kennen?</a:t>
            </a:r>
          </a:p>
          <a:p>
            <a:pPr>
              <a:spcAft>
                <a:spcPts val="800"/>
              </a:spcAft>
              <a:defRPr sz="2000"/>
            </a:pPr>
            <a:r>
              <a:t>• Hoe kun jij jouw netwerk uitbreiden of onderhouden?</a:t>
            </a:r>
          </a:p>
          <a:p>
            <a:pPr>
              <a:spcBef>
                <a:spcPts val="2500"/>
              </a:spcBef>
              <a:defRPr sz="2000" b="1"/>
            </a:pPr>
            <a:r>
              <a:t>🎆 Een netwerk groeit door echt contact en interesse.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0066CC"/>
                </a:solidFill>
                <a:latin typeface="Calibri Light"/>
              </a:defRPr>
            </a:pPr>
            <a:r>
              <a:t>S6 – Mijn Toekomstbeeld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200"/>
            </a:pPr>
            <a:r>
              <a:t>🎯 Leerdoel: Onderzoek welk beroep of werkomgeving bij jou past.</a:t>
            </a:r>
          </a:p>
          <a:p>
            <a:pPr>
              <a:spcAft>
                <a:spcPts val="1000"/>
              </a:spcAft>
              <a:defRPr sz="2000"/>
            </a:pPr>
            <a:r>
              <a:t>• Denk na over je toekomst over 5 jaar.</a:t>
            </a:r>
          </a:p>
          <a:p>
            <a:pPr>
              <a:spcAft>
                <a:spcPts val="1000"/>
              </a:spcAft>
              <a:defRPr sz="2000"/>
            </a:pPr>
            <a:r>
              <a:t>• Zoek drie beroepen die daarop lijken.</a:t>
            </a:r>
          </a:p>
          <a:p>
            <a:pPr>
              <a:spcAft>
                <a:spcPts val="1000"/>
              </a:spcAft>
              <a:defRPr sz="2000"/>
            </a:pPr>
            <a:r>
              <a:t>• Kies wat het beste bij jou past en leg uit waarom.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0066CC"/>
                </a:solidFill>
                <a:latin typeface="Calibri Light"/>
              </a:defRPr>
            </a:pPr>
            <a:r>
              <a:t>S6 – Mijn Toekomstbeeld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000"/>
            </a:pPr>
            <a:r>
              <a:t>📸 Wat moet er in je portfolio?</a:t>
            </a:r>
            <a:br/>
            <a:r>
              <a:t>Overzicht met drie beroepen en een beschrijving van jouw toekomstbeeld.</a:t>
            </a:r>
          </a:p>
          <a:p>
            <a:pPr>
              <a:spcAft>
                <a:spcPts val="1000"/>
              </a:spcAft>
              <a:defRPr sz="2000"/>
            </a:pPr>
            <a:r>
              <a:t>💬 Reflectievragen:</a:t>
            </a:r>
          </a:p>
          <a:p>
            <a:pPr>
              <a:spcAft>
                <a:spcPts val="800"/>
              </a:spcAft>
              <a:defRPr sz="2000"/>
            </a:pPr>
            <a:r>
              <a:t>• Wat spreekt jou aan in het beroep dat je koos?</a:t>
            </a:r>
          </a:p>
          <a:p>
            <a:pPr>
              <a:spcAft>
                <a:spcPts val="800"/>
              </a:spcAft>
              <a:defRPr sz="2000"/>
            </a:pPr>
            <a:r>
              <a:t>• Welke eigenschappen passen bij dit beroep?</a:t>
            </a:r>
          </a:p>
          <a:p>
            <a:pPr>
              <a:spcAft>
                <a:spcPts val="800"/>
              </a:spcAft>
              <a:defRPr sz="2000"/>
            </a:pPr>
            <a:r>
              <a:t>• Wat wil jij nog leren?</a:t>
            </a:r>
          </a:p>
          <a:p>
            <a:pPr>
              <a:spcBef>
                <a:spcPts val="2500"/>
              </a:spcBef>
              <a:defRPr sz="2000" b="1"/>
            </a:pPr>
            <a:r>
              <a:t>🎆 Laat je inspireren, maar blijf realistisch – je toekomst mag veranderen.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0066CC"/>
                </a:solidFill>
                <a:latin typeface="Calibri Light"/>
              </a:defRPr>
            </a:pPr>
            <a:r>
              <a:t>S7 – Mijn Leerdoel voor dit jaar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200"/>
            </a:pPr>
            <a:r>
              <a:t>🎯 Leerdoel: Leer richting te geven aan je ontwikkeling.</a:t>
            </a:r>
          </a:p>
          <a:p>
            <a:pPr>
              <a:spcAft>
                <a:spcPts val="1000"/>
              </a:spcAft>
              <a:defRPr sz="2000"/>
            </a:pPr>
            <a:r>
              <a:t>• Denk na over wat jij goed kunt en waarin je wilt groeien.</a:t>
            </a:r>
          </a:p>
          <a:p>
            <a:pPr>
              <a:spcAft>
                <a:spcPts val="1000"/>
              </a:spcAft>
              <a:defRPr sz="2000"/>
            </a:pPr>
            <a:r>
              <a:t>• Kies één concreet leerdoel voor dit jaar.</a:t>
            </a:r>
          </a:p>
          <a:p>
            <a:pPr>
              <a:spcAft>
                <a:spcPts val="1000"/>
              </a:spcAft>
              <a:defRPr sz="2000"/>
            </a:pPr>
            <a:r>
              <a:t>• Beschrijf waarom dit belangrijk is en hoe je het bereikt.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0066CC"/>
                </a:solidFill>
                <a:latin typeface="Calibri Light"/>
              </a:defRPr>
            </a:pPr>
            <a:r>
              <a:t>S7 – Mijn Leerdoel voor dit jaar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000"/>
            </a:pPr>
            <a:r>
              <a:t>📸 Wat moet er in je portfolio?</a:t>
            </a:r>
            <a:br/>
            <a:r>
              <a:t>Leerdoelformulier of poster met jouw doel, motivatie en acties.</a:t>
            </a:r>
          </a:p>
          <a:p>
            <a:pPr>
              <a:spcAft>
                <a:spcPts val="1000"/>
              </a:spcAft>
              <a:defRPr sz="2000"/>
            </a:pPr>
            <a:r>
              <a:t>💬 Reflectievragen:</a:t>
            </a:r>
          </a:p>
          <a:p>
            <a:pPr>
              <a:spcAft>
                <a:spcPts val="800"/>
              </a:spcAft>
              <a:defRPr sz="2000"/>
            </a:pPr>
            <a:r>
              <a:t>• Waarom is dit leerdoel belangrijk?</a:t>
            </a:r>
          </a:p>
          <a:p>
            <a:pPr>
              <a:spcAft>
                <a:spcPts val="800"/>
              </a:spcAft>
              <a:defRPr sz="2000"/>
            </a:pPr>
            <a:r>
              <a:t>• Wat ga jij doen om het te bereiken?</a:t>
            </a:r>
          </a:p>
          <a:p>
            <a:pPr>
              <a:spcAft>
                <a:spcPts val="800"/>
              </a:spcAft>
              <a:defRPr sz="2000"/>
            </a:pPr>
            <a:r>
              <a:t>• Wanneer weet jij dat het is gelukt?</a:t>
            </a:r>
          </a:p>
          <a:p>
            <a:pPr>
              <a:spcBef>
                <a:spcPts val="2500"/>
              </a:spcBef>
              <a:defRPr sz="2000" b="1"/>
            </a:pPr>
            <a:r>
              <a:t>🎆 Kies een doel dat echt van jou is – iets wat jou helpt groeien.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0066CC"/>
                </a:solidFill>
                <a:latin typeface="Calibri Light"/>
              </a:defRPr>
            </a:pPr>
            <a:r>
              <a:t>S8 – In de schoenen van een ander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200"/>
            </a:pPr>
            <a:r>
              <a:t>🎯 Leerdoel: Leer wat een beroep écht vraagt door iemand te interviewen.</a:t>
            </a:r>
          </a:p>
          <a:p>
            <a:pPr>
              <a:spcAft>
                <a:spcPts val="1000"/>
              </a:spcAft>
              <a:defRPr sz="2000"/>
            </a:pPr>
            <a:r>
              <a:t>• Kies iemand uit jouw vakgebied.</a:t>
            </a:r>
          </a:p>
          <a:p>
            <a:pPr>
              <a:spcAft>
                <a:spcPts val="1000"/>
              </a:spcAft>
              <a:defRPr sz="2000"/>
            </a:pPr>
            <a:r>
              <a:t>• Stel vragen over het werk en verantwoordelijkheden.</a:t>
            </a:r>
          </a:p>
          <a:p>
            <a:pPr>
              <a:spcAft>
                <a:spcPts val="1000"/>
              </a:spcAft>
              <a:defRPr sz="2000"/>
            </a:pPr>
            <a:r>
              <a:t>• Maak een kort verslag of audio-opname van wat jij leerde.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0066CC"/>
                </a:solidFill>
                <a:latin typeface="Calibri Light"/>
              </a:defRPr>
            </a:pPr>
            <a:r>
              <a:t>S8 – In de schoenen van een ander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000"/>
            </a:pPr>
            <a:r>
              <a:t>📸 Wat moet er in je portfolio?</a:t>
            </a:r>
            <a:br/>
            <a:r>
              <a:t>Interviewverslag of opname waarin jij vertelt wat je hebt geleerd.</a:t>
            </a:r>
          </a:p>
          <a:p>
            <a:pPr>
              <a:spcAft>
                <a:spcPts val="1000"/>
              </a:spcAft>
              <a:defRPr sz="2000"/>
            </a:pPr>
            <a:r>
              <a:t>💬 Reflectievragen:</a:t>
            </a:r>
          </a:p>
          <a:p>
            <a:pPr>
              <a:spcAft>
                <a:spcPts val="800"/>
              </a:spcAft>
              <a:defRPr sz="2000"/>
            </a:pPr>
            <a:r>
              <a:t>• Wat verraste jou aan het gesprek?</a:t>
            </a:r>
          </a:p>
          <a:p>
            <a:pPr>
              <a:spcAft>
                <a:spcPts val="800"/>
              </a:spcAft>
              <a:defRPr sz="2000"/>
            </a:pPr>
            <a:r>
              <a:t>• Zou jij dit werk willen doen?</a:t>
            </a:r>
          </a:p>
          <a:p>
            <a:pPr>
              <a:spcAft>
                <a:spcPts val="800"/>
              </a:spcAft>
              <a:defRPr sz="2000"/>
            </a:pPr>
            <a:r>
              <a:t>• Welke kwaliteiten zijn belangrijk in dit beroep?</a:t>
            </a:r>
          </a:p>
          <a:p>
            <a:pPr>
              <a:spcBef>
                <a:spcPts val="2500"/>
              </a:spcBef>
              <a:defRPr sz="2000" b="1"/>
            </a:pPr>
            <a:r>
              <a:t>🎆 Door te praten met iemand uit het werkveld krijg jij een realistischer beeld van het beroep.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0066CC"/>
                </a:solidFill>
                <a:latin typeface="Calibri Light"/>
              </a:defRPr>
            </a:pPr>
            <a:r>
              <a:t>S1 – Mijn Sterktekaart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000"/>
            </a:pPr>
            <a:r>
              <a:t>📸 Wat moet er in je portfolio?</a:t>
            </a:r>
            <a:br/>
            <a:r>
              <a:t>Sterktekaart met jouw top 5 kwaliteiten en korte reflectie.</a:t>
            </a:r>
          </a:p>
          <a:p>
            <a:pPr>
              <a:spcAft>
                <a:spcPts val="1000"/>
              </a:spcAft>
              <a:defRPr sz="2000"/>
            </a:pPr>
            <a:r>
              <a:t>💬 Reflectievragen:</a:t>
            </a:r>
          </a:p>
          <a:p>
            <a:pPr>
              <a:spcAft>
                <a:spcPts val="800"/>
              </a:spcAft>
              <a:defRPr sz="2000"/>
            </a:pPr>
            <a:r>
              <a:t>• Welke kwaliteit herken jij het meest bij jezelf?</a:t>
            </a:r>
          </a:p>
          <a:p>
            <a:pPr>
              <a:spcAft>
                <a:spcPts val="800"/>
              </a:spcAft>
              <a:defRPr sz="2000"/>
            </a:pPr>
            <a:r>
              <a:t>• Welke kwaliteit verraste jou?</a:t>
            </a:r>
          </a:p>
          <a:p>
            <a:pPr>
              <a:spcAft>
                <a:spcPts val="800"/>
              </a:spcAft>
              <a:defRPr sz="2000"/>
            </a:pPr>
            <a:r>
              <a:t>• Welke kwaliteit wil jij verder ontwikkelen?</a:t>
            </a:r>
          </a:p>
          <a:p>
            <a:pPr>
              <a:spcBef>
                <a:spcPts val="2500"/>
              </a:spcBef>
              <a:defRPr sz="2000" b="1"/>
            </a:pPr>
            <a:r>
              <a:t>🎆 Denk niet te klein – ook eigenschappen als behulpzaam of rustig zijn waardevol.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0066CC"/>
                </a:solidFill>
                <a:latin typeface="Calibri Light"/>
              </a:defRPr>
            </a:pPr>
            <a:r>
              <a:t>S2 – Kwaliteiten in Actie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200"/>
            </a:pPr>
            <a:r>
              <a:t>🎯 Leerdoel: Herken en gebruik je sterke kanten in de praktijk.</a:t>
            </a:r>
          </a:p>
          <a:p>
            <a:pPr>
              <a:spcAft>
                <a:spcPts val="1000"/>
              </a:spcAft>
              <a:defRPr sz="2000"/>
            </a:pPr>
            <a:r>
              <a:t>• Kies een situatie waarin jij trots was.</a:t>
            </a:r>
          </a:p>
          <a:p>
            <a:pPr>
              <a:spcAft>
                <a:spcPts val="1000"/>
              </a:spcAft>
              <a:defRPr sz="2000"/>
            </a:pPr>
            <a:r>
              <a:t>• Beschrijf wat jij deed en wat het opleverde.</a:t>
            </a:r>
          </a:p>
          <a:p>
            <a:pPr>
              <a:spcAft>
                <a:spcPts val="1000"/>
              </a:spcAft>
              <a:defRPr sz="2000"/>
            </a:pPr>
            <a:r>
              <a:t>• Benoem de kwaliteit die je gebruikte.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0066CC"/>
                </a:solidFill>
                <a:latin typeface="Calibri Light"/>
              </a:defRPr>
            </a:pPr>
            <a:r>
              <a:t>S2 – Kwaliteiten in Actie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000"/>
            </a:pPr>
            <a:r>
              <a:t>📸 Wat moet er in je portfolio?</a:t>
            </a:r>
            <a:br/>
            <a:r>
              <a:t>Kort verslag, strip, tekening of video over jouw kwaliteit.</a:t>
            </a:r>
          </a:p>
          <a:p>
            <a:pPr>
              <a:spcAft>
                <a:spcPts val="1000"/>
              </a:spcAft>
              <a:defRPr sz="2000"/>
            </a:pPr>
            <a:r>
              <a:t>💬 Reflectievragen:</a:t>
            </a:r>
          </a:p>
          <a:p>
            <a:pPr>
              <a:spcAft>
                <a:spcPts val="800"/>
              </a:spcAft>
              <a:defRPr sz="2000"/>
            </a:pPr>
            <a:r>
              <a:t>• Waarom koos jij deze situatie?</a:t>
            </a:r>
          </a:p>
          <a:p>
            <a:pPr>
              <a:spcAft>
                <a:spcPts val="800"/>
              </a:spcAft>
              <a:defRPr sz="2000"/>
            </a:pPr>
            <a:r>
              <a:t>• Welke kwaliteit liet jij zien?</a:t>
            </a:r>
          </a:p>
          <a:p>
            <a:pPr>
              <a:spcAft>
                <a:spcPts val="800"/>
              </a:spcAft>
              <a:defRPr sz="2000"/>
            </a:pPr>
            <a:r>
              <a:t>• Hoe voelde dat?</a:t>
            </a:r>
          </a:p>
          <a:p>
            <a:pPr>
              <a:spcBef>
                <a:spcPts val="2500"/>
              </a:spcBef>
              <a:defRPr sz="2000" b="1"/>
            </a:pPr>
            <a:r>
              <a:t>🎆 Wat vanzelfsprekend lijkt, is vaak jouw kracht.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0066CC"/>
                </a:solidFill>
                <a:latin typeface="Calibri Light"/>
              </a:defRPr>
            </a:pPr>
            <a:r>
              <a:t>S3 – Mijn Motivatiekompas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200"/>
            </a:pPr>
            <a:r>
              <a:t>🎯 Leerdoel: Ontdek wat jou motiveert in jouw opleiding of beroep.</a:t>
            </a:r>
          </a:p>
          <a:p>
            <a:pPr>
              <a:spcAft>
                <a:spcPts val="1000"/>
              </a:spcAft>
              <a:defRPr sz="2000"/>
            </a:pPr>
            <a:r>
              <a:t>• Maak een mindmap over ‘Waarom wil ik dit beroep doen?’</a:t>
            </a:r>
          </a:p>
          <a:p>
            <a:pPr>
              <a:spcAft>
                <a:spcPts val="1000"/>
              </a:spcAft>
              <a:defRPr sz="2000"/>
            </a:pPr>
            <a:r>
              <a:t>• Voeg woorden of beelden toe.</a:t>
            </a:r>
          </a:p>
          <a:p>
            <a:pPr>
              <a:spcAft>
                <a:spcPts val="1000"/>
              </a:spcAft>
              <a:defRPr sz="2000"/>
            </a:pPr>
            <a:r>
              <a:t>• Schrijf een korte motivatie van 100 woorden.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0066CC"/>
                </a:solidFill>
                <a:latin typeface="Calibri Light"/>
              </a:defRPr>
            </a:pPr>
            <a:r>
              <a:t>S3 – Mijn Motivatiekompas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000"/>
            </a:pPr>
            <a:r>
              <a:t>📸 Wat moet er in je portfolio?</a:t>
            </a:r>
            <a:br/>
            <a:r>
              <a:t>Mindmap met toelichting en korte motivatie.</a:t>
            </a:r>
          </a:p>
          <a:p>
            <a:pPr>
              <a:spcAft>
                <a:spcPts val="1000"/>
              </a:spcAft>
              <a:defRPr sz="2000"/>
            </a:pPr>
            <a:r>
              <a:t>💬 Reflectievragen:</a:t>
            </a:r>
          </a:p>
          <a:p>
            <a:pPr>
              <a:spcAft>
                <a:spcPts val="800"/>
              </a:spcAft>
              <a:defRPr sz="2000"/>
            </a:pPr>
            <a:r>
              <a:t>• Wat vind jij het mooiste aan dit beroep?</a:t>
            </a:r>
          </a:p>
          <a:p>
            <a:pPr>
              <a:spcAft>
                <a:spcPts val="800"/>
              </a:spcAft>
              <a:defRPr sz="2000"/>
            </a:pPr>
            <a:r>
              <a:t>• Wat heb jij ontdekt over jouw motivatie?</a:t>
            </a:r>
          </a:p>
          <a:p>
            <a:pPr>
              <a:spcAft>
                <a:spcPts val="800"/>
              </a:spcAft>
              <a:defRPr sz="2000"/>
            </a:pPr>
            <a:r>
              <a:t>• Hoe helpt jouw motivatie jou als het even tegenzit?</a:t>
            </a:r>
          </a:p>
          <a:p>
            <a:pPr>
              <a:spcBef>
                <a:spcPts val="2500"/>
              </a:spcBef>
              <a:defRPr sz="2000" b="1"/>
            </a:pPr>
            <a:r>
              <a:t>🎆 Motivatie verandert – blijf nieuwsgierig naar jezelf.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0066CC"/>
                </a:solidFill>
                <a:latin typeface="Calibri Light"/>
              </a:defRPr>
            </a:pPr>
            <a:r>
              <a:t>S4 – Waardenranglijst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200"/>
            </a:pPr>
            <a:r>
              <a:t>🎯 Leerdoel: Ontdek wat jij belangrijk vindt in werk en leven.</a:t>
            </a:r>
          </a:p>
          <a:p>
            <a:pPr>
              <a:spcAft>
                <a:spcPts val="1000"/>
              </a:spcAft>
              <a:defRPr sz="2000"/>
            </a:pPr>
            <a:r>
              <a:t>• Bekijk de waardenlijst met voorbeelden.</a:t>
            </a:r>
          </a:p>
          <a:p>
            <a:pPr>
              <a:spcAft>
                <a:spcPts val="1000"/>
              </a:spcAft>
              <a:defRPr sz="2000"/>
            </a:pPr>
            <a:r>
              <a:t>• Kies jouw top 5 waarden en zet ze op volgorde.</a:t>
            </a:r>
          </a:p>
          <a:p>
            <a:pPr>
              <a:spcAft>
                <a:spcPts val="1000"/>
              </a:spcAft>
              <a:defRPr sz="2000"/>
            </a:pPr>
            <a:r>
              <a:t>• Schrijf kort waarom deze belangrijk voor je zijn.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0066CC"/>
                </a:solidFill>
                <a:latin typeface="Calibri Light"/>
              </a:defRPr>
            </a:pPr>
            <a:r>
              <a:t>S4 – Waardenranglijst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000"/>
            </a:pPr>
            <a:r>
              <a:t>📸 Wat moet er in je portfolio?</a:t>
            </a:r>
            <a:br/>
            <a:r>
              <a:t>Poster, collage of digitale presentatie met jouw top 5 waarden.</a:t>
            </a:r>
          </a:p>
          <a:p>
            <a:pPr>
              <a:spcAft>
                <a:spcPts val="1000"/>
              </a:spcAft>
              <a:defRPr sz="2000"/>
            </a:pPr>
            <a:r>
              <a:t>💬 Reflectievragen:</a:t>
            </a:r>
          </a:p>
          <a:p>
            <a:pPr>
              <a:spcAft>
                <a:spcPts val="800"/>
              </a:spcAft>
              <a:defRPr sz="2000"/>
            </a:pPr>
            <a:r>
              <a:t>• Welke waarde vind jij het belangrijkst en waarom?</a:t>
            </a:r>
          </a:p>
          <a:p>
            <a:pPr>
              <a:spcAft>
                <a:spcPts val="800"/>
              </a:spcAft>
              <a:defRPr sz="2000"/>
            </a:pPr>
            <a:r>
              <a:t>• Welke waarde vind jij soms lastig?</a:t>
            </a:r>
          </a:p>
          <a:p>
            <a:pPr>
              <a:spcAft>
                <a:spcPts val="800"/>
              </a:spcAft>
              <a:defRPr sz="2000"/>
            </a:pPr>
            <a:r>
              <a:t>• Hoe zie jij jouw waarden terug in je opleiding of beroep?</a:t>
            </a:r>
          </a:p>
          <a:p>
            <a:pPr>
              <a:spcBef>
                <a:spcPts val="2500"/>
              </a:spcBef>
              <a:defRPr sz="2000" b="1"/>
            </a:pPr>
            <a:r>
              <a:t>🎆 Jouw waarden zijn uniek – kies wat echt bij jou past.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0066CC"/>
                </a:solidFill>
                <a:latin typeface="Calibri Light"/>
              </a:defRPr>
            </a:pPr>
            <a:r>
              <a:t>S5 – Mijn Netwerkkaart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200"/>
            </a:pPr>
            <a:r>
              <a:t>🎯 Leerdoel: Ontdek wie jou kan helpen bij jouw opleiding en toekomst.</a:t>
            </a:r>
          </a:p>
          <a:p>
            <a:pPr>
              <a:spcAft>
                <a:spcPts val="1000"/>
              </a:spcAft>
              <a:defRPr sz="2000"/>
            </a:pPr>
            <a:r>
              <a:t>• Teken jezelf in het midden.</a:t>
            </a:r>
          </a:p>
          <a:p>
            <a:pPr>
              <a:spcAft>
                <a:spcPts val="1000"/>
              </a:spcAft>
              <a:defRPr sz="2000"/>
            </a:pPr>
            <a:r>
              <a:t>• Verbind mensen die belangrijk voor jou zijn.</a:t>
            </a:r>
          </a:p>
          <a:p>
            <a:pPr>
              <a:spcAft>
                <a:spcPts val="1000"/>
              </a:spcAft>
              <a:defRPr sz="2000"/>
            </a:pPr>
            <a:r>
              <a:t>• Noteer wat zij voor jou betekenen of hoe ze helpen.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rugblik">
  <a:themeElements>
    <a:clrScheme name="Roo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Terugbli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rugbli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</TotalTime>
  <Words>912</Words>
  <Application>Microsoft Office PowerPoint</Application>
  <PresentationFormat>Diavoorstelling (4:3)</PresentationFormat>
  <Paragraphs>128</Paragraphs>
  <Slides>16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19" baseType="lpstr">
      <vt:lpstr>Calibri</vt:lpstr>
      <vt:lpstr>Calibri Light</vt:lpstr>
      <vt:lpstr>Terugblik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Fatih Sahin</dc:creator>
  <cp:keywords/>
  <dc:description>generated using python-pptx</dc:description>
  <cp:lastModifiedBy>Fatih Sahin</cp:lastModifiedBy>
  <cp:revision>2</cp:revision>
  <dcterms:created xsi:type="dcterms:W3CDTF">2013-01-27T09:14:16Z</dcterms:created>
  <dcterms:modified xsi:type="dcterms:W3CDTF">2025-11-12T13:39:29Z</dcterms:modified>
  <cp:category/>
</cp:coreProperties>
</file>